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48CC"/>
    <a:srgbClr val="D97E31"/>
    <a:srgbClr val="469030"/>
    <a:srgbClr val="D04340"/>
    <a:srgbClr val="D54B78"/>
    <a:srgbClr val="C33533"/>
    <a:srgbClr val="ED9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2929C-AA52-444B-9C0D-EE30B58ED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FDE50-B8AE-8C49-8C6B-2A3C64D50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2130D-CCF7-8241-B1DA-088DBFED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5138B-FA79-B649-8CA1-DFDF563F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E6B14-512C-174A-88C9-6415C841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3DCC-D5FA-E743-8C94-E2956A0A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F0D6D-BAA2-7340-A4A2-CF59DB34E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64000-1104-BC4A-B6FE-39B2C248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00582-F189-C648-A5C2-B622FD840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01663-8464-4748-867B-415D5F54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7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9FB95-C210-104D-8A6F-4435DC35D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3C363-2359-4D44-B2F0-89A02190B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817EF-7FB9-C645-85AF-3F8607B7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B9D7B-E7EE-B84A-B8F5-6E6CD62B1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049C-034B-B54D-B7ED-348B786C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5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0A53-8871-FE41-BBE0-52D096C3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C3067-F78B-5B40-9C76-9471684CC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A4EC5-FF51-874B-AE47-17BE3C4DE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BA03B-61C8-2C42-AD24-497435854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62AAF-5FDD-7E4F-AE62-ABAF5F88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D7DF-5563-1A4B-AF36-9B04E17C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1AF14-3403-5444-95BC-FCBB354E7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16F19-C2F4-AF4E-B207-E980823D7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F8CE3-E1E6-D74B-B760-3C1B7D2F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ED17-742C-5B49-BC6A-C25C762C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5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51C9-72F6-074F-8A70-4B36B16C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DEBC-129D-C146-8152-0B6598A78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E60F5-4CA4-5444-AFAA-9ABB0D88E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1D163-1389-AD4A-859A-384438B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12C6C-B935-AD47-9BB9-301BC7BB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DDD52-1C10-EA44-91E8-38A320A8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6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4C13E-0CC7-AF48-A226-AE46EDE5E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8E3CE-C84A-AE47-AA0C-C8566ACD1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B1F2A-251D-C448-8EED-ED34BF9B4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81F65-8DD6-6D44-A6F3-C15497AB9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B7D781-3662-984B-A7EB-C78E4AF85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2611CD-B4D1-3D4B-BDB3-70F7B4777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425678-2CA0-7048-BC6A-5997A1E7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1847E-6535-764D-9CD1-7426C9AF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8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D520-148E-7147-80CF-8FCB5E23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73421-97FF-E843-A4D3-60FAF79C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F4BA1-C3D1-4F44-A3CF-C6025C8A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4A60D-5515-7242-9C4F-9DD7438A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92AF2D-572B-914D-920C-29B5F6C3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1960B-177F-7942-A3C9-D84AD6E2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F05F5-66D4-FD42-AA78-9B6F95C7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9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6101-4C1B-4542-8D6F-88B0944C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8FDA-1870-E545-8063-1EC81F9BB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80CEA-92F6-DD40-BADA-720B7CA53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EF169-7F39-CE4D-9611-EEFE7E77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0687A-5E90-4D40-B69C-6DDD26C11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98A0D-69CA-B147-AAF6-BE1CE0D5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7C8DE-A02D-D44A-B46E-1C38D10F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66243-4ED0-1644-AA20-AF6107608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EB553-32AD-9549-A774-103D73412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C9B5B-01F9-464C-9861-7B3BC344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7CE1E-4C20-5E44-ADB4-64C51C1ED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03BFF-C851-8044-9DFC-CDE1C3CB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1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95780-4982-3B4E-98C3-4B264824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319DF-5086-664A-911C-3ED6E4720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93E24-2FCF-EC4D-8E94-E7A1FF259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8DEAC-7588-7549-ACC0-BDC3639ADC7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807F3-93AD-CF41-980A-40A4E4CFE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854BE-8E07-C443-A3C8-AE818F766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ADF0E-1D43-8A4B-99D4-4653CC2CE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6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5CB1CD-63F3-A149-B476-7CDC85CE1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268" y="1140085"/>
            <a:ext cx="2889634" cy="957758"/>
          </a:xfrm>
        </p:spPr>
        <p:txBody>
          <a:bodyPr>
            <a:normAutofit/>
          </a:bodyPr>
          <a:lstStyle/>
          <a:p>
            <a:r>
              <a:rPr lang="en-US" dirty="0" err="1"/>
              <a:t>Sinopia</a:t>
            </a:r>
            <a:r>
              <a:rPr lang="en-US" dirty="0"/>
              <a:t> Stack </a:t>
            </a:r>
          </a:p>
          <a:p>
            <a:r>
              <a:rPr lang="en-US" dirty="0"/>
              <a:t>v1.0.0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960CD-3182-7440-8CCC-33737C39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89" y="172000"/>
            <a:ext cx="3028011" cy="1701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8D340-8E71-1F40-ACB6-D388DBF8EA30}"/>
              </a:ext>
            </a:extLst>
          </p:cNvPr>
          <p:cNvSpPr txBox="1"/>
          <p:nvPr/>
        </p:nvSpPr>
        <p:spPr>
          <a:xfrm>
            <a:off x="3898711" y="1873305"/>
            <a:ext cx="2018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Linked Data Editor </a:t>
            </a:r>
            <a:br>
              <a:rPr lang="en-US" sz="1400" dirty="0"/>
            </a:br>
            <a:r>
              <a:rPr lang="en-US" sz="1400" dirty="0"/>
              <a:t>(React/Redux Client App)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B94E0-EEB5-2742-8C03-2911DD6A8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47" y="3478525"/>
            <a:ext cx="1422838" cy="133229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0468C5-739C-0D49-ABEE-5856EA320FFE}"/>
              </a:ext>
            </a:extLst>
          </p:cNvPr>
          <p:cNvSpPr/>
          <p:nvPr/>
        </p:nvSpPr>
        <p:spPr>
          <a:xfrm>
            <a:off x="3078819" y="3095463"/>
            <a:ext cx="4929352" cy="3058511"/>
          </a:xfrm>
          <a:prstGeom prst="roundRect">
            <a:avLst/>
          </a:prstGeom>
          <a:noFill/>
          <a:ln w="28575">
            <a:solidFill>
              <a:srgbClr val="ED9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75B6CF4-FBB2-B04C-9CDA-0CA061CAA063}"/>
              </a:ext>
            </a:extLst>
          </p:cNvPr>
          <p:cNvSpPr/>
          <p:nvPr/>
        </p:nvSpPr>
        <p:spPr>
          <a:xfrm>
            <a:off x="4597925" y="3169641"/>
            <a:ext cx="3147489" cy="162987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FE5C1-0E83-D749-93D4-7FD31E80D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321915" y="5113227"/>
            <a:ext cx="765504" cy="765504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B3C8F0F-F86A-7846-BCB3-EBD504C5E720}"/>
              </a:ext>
            </a:extLst>
          </p:cNvPr>
          <p:cNvSpPr/>
          <p:nvPr/>
        </p:nvSpPr>
        <p:spPr>
          <a:xfrm>
            <a:off x="3289738" y="5020226"/>
            <a:ext cx="4455676" cy="977462"/>
          </a:xfrm>
          <a:prstGeom prst="roundRect">
            <a:avLst/>
          </a:prstGeom>
          <a:noFill/>
          <a:ln w="28575">
            <a:solidFill>
              <a:srgbClr val="469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025E68-2F55-1E44-9E00-43FF8C19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596" y="5121845"/>
            <a:ext cx="1091324" cy="7568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6462B7-69E1-244B-BC82-01BB2638F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555" y="3365841"/>
            <a:ext cx="1040477" cy="9212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629404-BB16-8F43-80B6-E248205C0EF6}"/>
              </a:ext>
            </a:extLst>
          </p:cNvPr>
          <p:cNvSpPr txBox="1"/>
          <p:nvPr/>
        </p:nvSpPr>
        <p:spPr>
          <a:xfrm>
            <a:off x="3979558" y="5311313"/>
            <a:ext cx="104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69030"/>
                </a:solidFill>
              </a:rPr>
              <a:t>Trellis DB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526605-B1AA-EE4C-9803-F8F79AD6DFBB}"/>
              </a:ext>
            </a:extLst>
          </p:cNvPr>
          <p:cNvSpPr txBox="1"/>
          <p:nvPr/>
        </p:nvSpPr>
        <p:spPr>
          <a:xfrm>
            <a:off x="5548777" y="3513856"/>
            <a:ext cx="134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sinopia</a:t>
            </a:r>
            <a:r>
              <a:rPr lang="en-US" sz="1200" dirty="0"/>
              <a:t>-homepage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BE1937-963F-404D-9CAA-987581F64D63}"/>
              </a:ext>
            </a:extLst>
          </p:cNvPr>
          <p:cNvSpPr txBox="1"/>
          <p:nvPr/>
        </p:nvSpPr>
        <p:spPr>
          <a:xfrm>
            <a:off x="6763154" y="326938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sinopia</a:t>
            </a:r>
            <a:r>
              <a:rPr lang="en-US" sz="1200" dirty="0"/>
              <a:t>-pe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E60A242-84FF-1E4C-B89A-E7BC93183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874" y="218529"/>
            <a:ext cx="2575624" cy="160824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755C1B7-4AAC-474F-A96A-A2200B9178B9}"/>
              </a:ext>
            </a:extLst>
          </p:cNvPr>
          <p:cNvSpPr txBox="1"/>
          <p:nvPr/>
        </p:nvSpPr>
        <p:spPr>
          <a:xfrm>
            <a:off x="6828072" y="1843918"/>
            <a:ext cx="1927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Profile Editor </a:t>
            </a:r>
            <a:br>
              <a:rPr lang="en-US" sz="1400" dirty="0"/>
            </a:br>
            <a:r>
              <a:rPr lang="en-US" sz="1400" dirty="0"/>
              <a:t>(Angular 1.0 Client App)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EA1451-55A3-1E46-BF98-CD9BFB7D2545}"/>
              </a:ext>
            </a:extLst>
          </p:cNvPr>
          <p:cNvSpPr txBox="1"/>
          <p:nvPr/>
        </p:nvSpPr>
        <p:spPr>
          <a:xfrm>
            <a:off x="6202490" y="3937262"/>
            <a:ext cx="1203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sinopia</a:t>
            </a:r>
            <a:r>
              <a:rPr lang="en-US" sz="1200" dirty="0"/>
              <a:t>-indexing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47CBE686-8333-7241-937F-311E6B9E8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901" y="3086906"/>
            <a:ext cx="1473235" cy="1173984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83E8337F-5EB7-FF42-9034-22D190D55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8758197" y="4958817"/>
            <a:ext cx="875699" cy="87569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A7972D28-A652-9846-9F71-51C65025C526}"/>
              </a:ext>
            </a:extLst>
          </p:cNvPr>
          <p:cNvSpPr txBox="1"/>
          <p:nvPr/>
        </p:nvSpPr>
        <p:spPr>
          <a:xfrm>
            <a:off x="8726490" y="5809760"/>
            <a:ext cx="101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Amazon MQ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7C037CA-3299-1B44-BDD7-0F2F3BF5776E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7745414" y="5474191"/>
            <a:ext cx="890112" cy="34766"/>
          </a:xfrm>
          <a:prstGeom prst="straightConnector1">
            <a:avLst/>
          </a:prstGeom>
          <a:ln w="28575">
            <a:solidFill>
              <a:srgbClr val="D54B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8E7826F-8218-E44F-94BC-F0DE530921B7}"/>
              </a:ext>
            </a:extLst>
          </p:cNvPr>
          <p:cNvCxnSpPr>
            <a:cxnSpLocks/>
          </p:cNvCxnSpPr>
          <p:nvPr/>
        </p:nvCxnSpPr>
        <p:spPr>
          <a:xfrm flipH="1" flipV="1">
            <a:off x="7405962" y="4214261"/>
            <a:ext cx="1229564" cy="872126"/>
          </a:xfrm>
          <a:prstGeom prst="straightConnector1">
            <a:avLst/>
          </a:prstGeom>
          <a:ln w="28575">
            <a:solidFill>
              <a:srgbClr val="D54B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F825D2F-1888-2F4D-9A81-4B4A94EE7D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366" y="2791639"/>
            <a:ext cx="882576" cy="882576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448D1218-72AB-B747-92C5-31E358BCEC2F}"/>
              </a:ext>
            </a:extLst>
          </p:cNvPr>
          <p:cNvSpPr txBox="1"/>
          <p:nvPr/>
        </p:nvSpPr>
        <p:spPr>
          <a:xfrm>
            <a:off x="1327819" y="3631360"/>
            <a:ext cx="1208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Amazon Cognito</a:t>
            </a:r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08323B66-B382-1D4D-B35D-07613C082183}"/>
              </a:ext>
            </a:extLst>
          </p:cNvPr>
          <p:cNvSpPr/>
          <p:nvPr/>
        </p:nvSpPr>
        <p:spPr>
          <a:xfrm>
            <a:off x="2863184" y="1966306"/>
            <a:ext cx="948711" cy="3257335"/>
          </a:xfrm>
          <a:custGeom>
            <a:avLst/>
            <a:gdLst>
              <a:gd name="connsiteX0" fmla="*/ 1352335 w 1352335"/>
              <a:gd name="connsiteY0" fmla="*/ 0 h 3200400"/>
              <a:gd name="connsiteX1" fmla="*/ 5449 w 1352335"/>
              <a:gd name="connsiteY1" fmla="*/ 1359243 h 3200400"/>
              <a:gd name="connsiteX2" fmla="*/ 845708 w 1352335"/>
              <a:gd name="connsiteY2" fmla="*/ 3200400 h 3200400"/>
              <a:gd name="connsiteX3" fmla="*/ 845708 w 1352335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335" h="3200400">
                <a:moveTo>
                  <a:pt x="1352335" y="0"/>
                </a:moveTo>
                <a:cubicBezTo>
                  <a:pt x="721111" y="412921"/>
                  <a:pt x="89887" y="825843"/>
                  <a:pt x="5449" y="1359243"/>
                </a:cubicBezTo>
                <a:cubicBezTo>
                  <a:pt x="-78989" y="1892643"/>
                  <a:pt x="845708" y="3200400"/>
                  <a:pt x="845708" y="3200400"/>
                </a:cubicBezTo>
                <a:lnTo>
                  <a:pt x="845708" y="3200400"/>
                </a:lnTo>
              </a:path>
            </a:pathLst>
          </a:custGeom>
          <a:noFill/>
          <a:ln w="28575">
            <a:solidFill>
              <a:srgbClr val="46903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6108C75-3623-5E48-87A4-E39E4BA33003}"/>
              </a:ext>
            </a:extLst>
          </p:cNvPr>
          <p:cNvCxnSpPr/>
          <p:nvPr/>
        </p:nvCxnSpPr>
        <p:spPr>
          <a:xfrm flipH="1">
            <a:off x="2287157" y="1755194"/>
            <a:ext cx="1097280" cy="9669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6B822EF-C08D-DE48-9C57-A86F0E39CBA5}"/>
              </a:ext>
            </a:extLst>
          </p:cNvPr>
          <p:cNvCxnSpPr>
            <a:cxnSpLocks/>
            <a:stCxn id="123" idx="2"/>
          </p:cNvCxnSpPr>
          <p:nvPr/>
        </p:nvCxnSpPr>
        <p:spPr>
          <a:xfrm>
            <a:off x="1932280" y="3908359"/>
            <a:ext cx="1461709" cy="1417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C568F19-BCAC-4845-9EAC-E48BA61355E1}"/>
              </a:ext>
            </a:extLst>
          </p:cNvPr>
          <p:cNvSpPr txBox="1"/>
          <p:nvPr/>
        </p:nvSpPr>
        <p:spPr>
          <a:xfrm>
            <a:off x="1691353" y="4450269"/>
            <a:ext cx="9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JWT for Create,</a:t>
            </a:r>
            <a:br>
              <a:rPr lang="en-US" sz="1000" dirty="0">
                <a:solidFill>
                  <a:srgbClr val="FF0000"/>
                </a:solidFill>
              </a:rPr>
            </a:br>
            <a:r>
              <a:rPr lang="en-US" sz="1000" dirty="0">
                <a:solidFill>
                  <a:srgbClr val="FF0000"/>
                </a:solidFill>
              </a:rPr>
              <a:t>Update, Delete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9668871-0C58-0A41-97DD-3107B06D307F}"/>
              </a:ext>
            </a:extLst>
          </p:cNvPr>
          <p:cNvSpPr txBox="1"/>
          <p:nvPr/>
        </p:nvSpPr>
        <p:spPr>
          <a:xfrm>
            <a:off x="3249193" y="2416317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469030"/>
                </a:solidFill>
              </a:rPr>
              <a:t>Read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7F425A3-DB45-FE47-BCFD-89886831B00E}"/>
              </a:ext>
            </a:extLst>
          </p:cNvPr>
          <p:cNvCxnSpPr>
            <a:stCxn id="36" idx="0"/>
          </p:cNvCxnSpPr>
          <p:nvPr/>
        </p:nvCxnSpPr>
        <p:spPr>
          <a:xfrm flipV="1">
            <a:off x="7180897" y="2396525"/>
            <a:ext cx="417742" cy="8728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457CE21-5DAC-9449-B1B3-BAAD20938FEC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5254793" y="2539427"/>
            <a:ext cx="965162" cy="974429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B479203-31A3-A14F-AA7F-2BC9A790719E}"/>
              </a:ext>
            </a:extLst>
          </p:cNvPr>
          <p:cNvCxnSpPr>
            <a:cxnSpLocks/>
          </p:cNvCxnSpPr>
          <p:nvPr/>
        </p:nvCxnSpPr>
        <p:spPr>
          <a:xfrm>
            <a:off x="7088908" y="3674901"/>
            <a:ext cx="1575769" cy="21542"/>
          </a:xfrm>
          <a:prstGeom prst="straightConnector1">
            <a:avLst/>
          </a:prstGeom>
          <a:ln w="28575">
            <a:solidFill>
              <a:srgbClr val="D97E3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E0E42B5-8ED9-9F43-A3C4-8C3BB2340AD8}"/>
              </a:ext>
            </a:extLst>
          </p:cNvPr>
          <p:cNvCxnSpPr>
            <a:stCxn id="62" idx="3"/>
          </p:cNvCxnSpPr>
          <p:nvPr/>
        </p:nvCxnSpPr>
        <p:spPr>
          <a:xfrm flipV="1">
            <a:off x="7405961" y="3826469"/>
            <a:ext cx="1149460" cy="249293"/>
          </a:xfrm>
          <a:prstGeom prst="straightConnector1">
            <a:avLst/>
          </a:prstGeom>
          <a:ln w="28575">
            <a:solidFill>
              <a:srgbClr val="D97E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B73689-E9FF-1B42-8D50-0D066C467A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5411" y="5500288"/>
            <a:ext cx="831916" cy="8319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D11073-6A6D-5045-A488-FD06CA2B47EA}"/>
              </a:ext>
            </a:extLst>
          </p:cNvPr>
          <p:cNvCxnSpPr/>
          <p:nvPr/>
        </p:nvCxnSpPr>
        <p:spPr>
          <a:xfrm flipV="1">
            <a:off x="2186039" y="5680645"/>
            <a:ext cx="1286132" cy="129115"/>
          </a:xfrm>
          <a:prstGeom prst="straightConnector1">
            <a:avLst/>
          </a:prstGeom>
          <a:ln w="28575">
            <a:solidFill>
              <a:srgbClr val="3A48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27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4753</TotalTime>
  <Words>22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Nelson</dc:creator>
  <cp:lastModifiedBy>Jeremy Nelson</cp:lastModifiedBy>
  <cp:revision>19</cp:revision>
  <dcterms:created xsi:type="dcterms:W3CDTF">2019-08-09T15:09:39Z</dcterms:created>
  <dcterms:modified xsi:type="dcterms:W3CDTF">2019-08-13T20:42:39Z</dcterms:modified>
</cp:coreProperties>
</file>